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77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48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158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82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714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928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139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022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87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78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0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84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53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56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86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7987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398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287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78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608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9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3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78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7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3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2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60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5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26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94D7835-2E13-4D0E-81E0-82FC39417CC2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3172AE6-57BD-44EE-87A7-B8DEF5F8E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2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liran/final-homework/blob/master/arduino.md" TargetMode="External"/><Relationship Id="rId2" Type="http://schemas.openxmlformats.org/officeDocument/2006/relationships/hyperlink" Target="https://github.com/superliran/final-homework/blob/master/processing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n.baidu.com/s/1cCjzA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EC1F5-8090-4929-A8BA-22AFDB46C5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基于开源软硬件实现的简单游戏</a:t>
            </a:r>
            <a:r>
              <a:rPr lang="en-US" altLang="zh-CN" dirty="0"/>
              <a:t>——</a:t>
            </a:r>
            <a:r>
              <a:rPr lang="zh-CN" altLang="en-US" dirty="0"/>
              <a:t>打地鼠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23E5AF-2AAF-4AF4-B7FF-3063F791A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F1620201 </a:t>
            </a:r>
            <a:r>
              <a:rPr lang="zh-CN" altLang="en-US" dirty="0"/>
              <a:t>李然</a:t>
            </a:r>
          </a:p>
        </p:txBody>
      </p:sp>
    </p:spTree>
    <p:extLst>
      <p:ext uri="{BB962C8B-B14F-4D97-AF65-F5344CB8AC3E}">
        <p14:creationId xmlns:p14="http://schemas.microsoft.com/office/powerpoint/2010/main" val="27268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797DD-5B96-4EA0-85EA-EC9C67A5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创作灵感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B6F3C-75D0-4394-B321-9FBDB3CEC1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42188"/>
            <a:ext cx="10394707" cy="3732397"/>
          </a:xfrm>
        </p:spPr>
        <p:txBody>
          <a:bodyPr/>
          <a:lstStyle/>
          <a:p>
            <a:r>
              <a:rPr lang="zh-CN" altLang="en-US" dirty="0"/>
              <a:t>分析要求：该模型必须具有输入与输出端口，</a:t>
            </a:r>
            <a:r>
              <a:rPr lang="en-US" altLang="zh-CN" dirty="0"/>
              <a:t>processing</a:t>
            </a:r>
            <a:r>
              <a:rPr lang="zh-CN" altLang="en-US" dirty="0"/>
              <a:t>与</a:t>
            </a:r>
            <a:r>
              <a:rPr lang="en-US" altLang="zh-CN" dirty="0" err="1"/>
              <a:t>arduino</a:t>
            </a:r>
            <a:r>
              <a:rPr lang="zh-CN" altLang="en-US" dirty="0"/>
              <a:t>混合使用。如果将</a:t>
            </a:r>
            <a:r>
              <a:rPr lang="en-US" altLang="zh-CN" dirty="0" err="1"/>
              <a:t>arduino</a:t>
            </a:r>
            <a:r>
              <a:rPr lang="zh-CN" altLang="en-US" dirty="0"/>
              <a:t>端作为输出端，则因为材料缺少等问题只能实现控制小灯、蜂鸣器、液晶管等等，而将</a:t>
            </a:r>
            <a:r>
              <a:rPr lang="en-US" altLang="zh-CN" dirty="0"/>
              <a:t>processing</a:t>
            </a:r>
            <a:r>
              <a:rPr lang="zh-CN" altLang="en-US" dirty="0"/>
              <a:t>端作为输出端则可以轻松实现很多创意。</a:t>
            </a:r>
            <a:endParaRPr lang="en-US" altLang="zh-CN" dirty="0"/>
          </a:p>
          <a:p>
            <a:r>
              <a:rPr lang="zh-CN" altLang="en-US" dirty="0"/>
              <a:t>创作灵感：以前年幼时玩过的打地鼠机（如图）。它的键位会随机亮起，按下亮起的键，键位就会熄灭，并发出提示音。</a:t>
            </a:r>
            <a:endParaRPr lang="en-US" altLang="zh-CN" dirty="0"/>
          </a:p>
          <a:p>
            <a:r>
              <a:rPr lang="zh-CN" altLang="en-US" dirty="0"/>
              <a:t>材料选择：在</a:t>
            </a:r>
            <a:r>
              <a:rPr lang="en-US" altLang="zh-CN" dirty="0" err="1"/>
              <a:t>arduino</a:t>
            </a:r>
            <a:r>
              <a:rPr lang="zh-CN" altLang="en-US" dirty="0"/>
              <a:t>课程的小作业上，我制作了一个</a:t>
            </a:r>
            <a:r>
              <a:rPr lang="en-US" altLang="zh-CN" dirty="0"/>
              <a:t>AD</a:t>
            </a:r>
            <a:r>
              <a:rPr lang="zh-CN" altLang="en-US" dirty="0"/>
              <a:t>键盘并用其控制液晶管，</a:t>
            </a:r>
            <a:r>
              <a:rPr lang="en-US" altLang="zh-CN" dirty="0"/>
              <a:t>AD</a:t>
            </a:r>
            <a:r>
              <a:rPr lang="zh-CN" altLang="en-US" dirty="0"/>
              <a:t>键盘的优点在于连线简单。而且我已经熟练掌握，所以输入端选择了</a:t>
            </a:r>
            <a:r>
              <a:rPr lang="en-US" altLang="zh-CN" dirty="0"/>
              <a:t>AD</a:t>
            </a:r>
            <a:r>
              <a:rPr lang="zh-CN" altLang="en-US" dirty="0"/>
              <a:t>键盘。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6FE95B-9B9F-4330-8B9B-4A448C13B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05" r="-107" b="15207"/>
          <a:stretch/>
        </p:blipFill>
        <p:spPr>
          <a:xfrm>
            <a:off x="7072603" y="0"/>
            <a:ext cx="4007903" cy="19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4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87455-57FA-4D3E-97FD-77E0BAB7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设计说明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A51F58-361F-4D58-A52D-8A5E17CF2C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81" y="2370442"/>
            <a:ext cx="4267660" cy="320074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75A0CB-C121-4BB0-8461-496ABD28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81" y="151118"/>
            <a:ext cx="5734050" cy="22193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C804A0-DF3E-4CA9-8A16-54FA760A1688}"/>
              </a:ext>
            </a:extLst>
          </p:cNvPr>
          <p:cNvSpPr txBox="1"/>
          <p:nvPr/>
        </p:nvSpPr>
        <p:spPr>
          <a:xfrm>
            <a:off x="685800" y="2453950"/>
            <a:ext cx="4800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AD</a:t>
            </a:r>
            <a:r>
              <a:rPr lang="zh-CN" altLang="en-US" sz="2800" dirty="0"/>
              <a:t>键盘上的三个键对应演示程序上的三个位置，程序运行后，三个位置会随机亮起，当按下对应的键时，亮斑会消失。如果按下错误的键，则不会有任何反应。</a:t>
            </a:r>
          </a:p>
        </p:txBody>
      </p:sp>
    </p:spTree>
    <p:extLst>
      <p:ext uri="{BB962C8B-B14F-4D97-AF65-F5344CB8AC3E}">
        <p14:creationId xmlns:p14="http://schemas.microsoft.com/office/powerpoint/2010/main" val="50740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EC557-7E10-40ED-8FC3-4B4F2708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F971E-256C-41A9-B261-010D2A417E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r>
              <a:rPr lang="zh-CN" altLang="en-US" dirty="0"/>
              <a:t>端：</a:t>
            </a:r>
            <a:endParaRPr lang="en-US" altLang="zh-CN" dirty="0"/>
          </a:p>
          <a:p>
            <a:r>
              <a:rPr lang="zh-CN" altLang="en-US" dirty="0"/>
              <a:t>搭建硬件</a:t>
            </a:r>
            <a:endParaRPr lang="en-US" altLang="zh-CN" dirty="0"/>
          </a:p>
          <a:p>
            <a:r>
              <a:rPr lang="zh-CN" altLang="en-US" dirty="0"/>
              <a:t>打开端口</a:t>
            </a:r>
            <a:endParaRPr lang="en-US" altLang="zh-CN" dirty="0"/>
          </a:p>
          <a:p>
            <a:r>
              <a:rPr lang="zh-CN" altLang="en-US" dirty="0"/>
              <a:t>对接收到键盘的数据进行分析（</a:t>
            </a:r>
            <a:r>
              <a:rPr lang="en-US" altLang="zh-CN" dirty="0"/>
              <a:t>AD</a:t>
            </a:r>
            <a:r>
              <a:rPr lang="zh-CN" altLang="en-US" dirty="0"/>
              <a:t>键盘的特点，无论有多少键位，都只需要一个输入口，通过对着一个口的数据分析来确定是哪个键位被按下，大大简洁了硬件的搭建），将分析后的数据传输给上级机。</a:t>
            </a:r>
            <a:endParaRPr lang="en-US" altLang="zh-CN" dirty="0"/>
          </a:p>
          <a:p>
            <a:r>
              <a:rPr lang="zh-CN" altLang="en-US" dirty="0"/>
              <a:t>调试以上步骤</a:t>
            </a:r>
          </a:p>
        </p:txBody>
      </p:sp>
    </p:spTree>
    <p:extLst>
      <p:ext uri="{BB962C8B-B14F-4D97-AF65-F5344CB8AC3E}">
        <p14:creationId xmlns:p14="http://schemas.microsoft.com/office/powerpoint/2010/main" val="422010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A6B9A-4FE6-4631-9C93-B7EC8A34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87D3A-76D2-4C40-9FED-D8D8A7AF8E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Process</a:t>
            </a:r>
            <a:r>
              <a:rPr lang="zh-CN" altLang="en-US" dirty="0"/>
              <a:t>端：</a:t>
            </a:r>
            <a:endParaRPr lang="en-US" altLang="zh-CN" dirty="0"/>
          </a:p>
          <a:p>
            <a:r>
              <a:rPr lang="zh-CN" altLang="en-US" dirty="0"/>
              <a:t>打开端口接收信息</a:t>
            </a:r>
            <a:endParaRPr lang="en-US" altLang="zh-CN" dirty="0"/>
          </a:p>
          <a:p>
            <a:r>
              <a:rPr lang="zh-CN" altLang="en-US" dirty="0"/>
              <a:t>编写画图程序，在三个位置随机生成亮斑，在端口接收到信息时做出不同反应</a:t>
            </a:r>
            <a:endParaRPr lang="en-US" altLang="zh-CN" dirty="0"/>
          </a:p>
          <a:p>
            <a:r>
              <a:rPr lang="zh-CN" altLang="en-US" dirty="0"/>
              <a:t>封装不同位置亮斑生成和消失的程序，使整个程序简洁。</a:t>
            </a:r>
            <a:endParaRPr lang="en-US" altLang="zh-CN" dirty="0"/>
          </a:p>
          <a:p>
            <a:r>
              <a:rPr lang="zh-CN" altLang="en-US" dirty="0"/>
              <a:t>运行、调试</a:t>
            </a:r>
          </a:p>
        </p:txBody>
      </p:sp>
    </p:spTree>
    <p:extLst>
      <p:ext uri="{BB962C8B-B14F-4D97-AF65-F5344CB8AC3E}">
        <p14:creationId xmlns:p14="http://schemas.microsoft.com/office/powerpoint/2010/main" val="233133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56E3-4264-4640-9ABE-F7DF3F8C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B5C3F-1207-4BD4-90CD-40BAFFD3D5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AD</a:t>
            </a:r>
            <a:r>
              <a:rPr lang="zh-CN" altLang="en-US" dirty="0"/>
              <a:t>键盘：导线、电阻、开关、键帽、面包板</a:t>
            </a:r>
            <a:endParaRPr lang="en-US" altLang="zh-CN" dirty="0"/>
          </a:p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99649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6BBD6-91FF-4321-932D-4F34C805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40" y="1450910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效</a:t>
            </a:r>
            <a:br>
              <a:rPr lang="en-US" altLang="zh-CN" dirty="0"/>
            </a:br>
            <a:r>
              <a:rPr lang="zh-CN" altLang="en-US" dirty="0"/>
              <a:t>果</a:t>
            </a:r>
            <a:br>
              <a:rPr lang="en-US" altLang="zh-CN" dirty="0"/>
            </a:br>
            <a:r>
              <a:rPr lang="zh-CN" altLang="en-US" dirty="0"/>
              <a:t>展</a:t>
            </a:r>
            <a:br>
              <a:rPr lang="en-US" altLang="zh-CN" dirty="0"/>
            </a:br>
            <a:r>
              <a:rPr lang="zh-CN" altLang="en-US" dirty="0"/>
              <a:t>示</a:t>
            </a:r>
          </a:p>
        </p:txBody>
      </p:sp>
      <p:pic>
        <p:nvPicPr>
          <p:cNvPr id="4" name="VID_20170702_033254 00_00_01-00_00_22">
            <a:hlinkClick r:id="" action="ppaction://media"/>
            <a:extLst>
              <a:ext uri="{FF2B5EF4-FFF2-40B4-BE49-F238E27FC236}">
                <a16:creationId xmlns:a16="http://schemas.microsoft.com/office/drawing/2014/main" id="{72C68EB7-F36E-43DF-BAD3-E9173047689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374" y="685800"/>
            <a:ext cx="8602250" cy="4839346"/>
          </a:xfrm>
        </p:spPr>
      </p:pic>
    </p:spTree>
    <p:extLst>
      <p:ext uri="{BB962C8B-B14F-4D97-AF65-F5344CB8AC3E}">
        <p14:creationId xmlns:p14="http://schemas.microsoft.com/office/powerpoint/2010/main" val="18227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0FDFA-088B-4175-AF81-8FA317A0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D4B344-8BF2-46C9-B29B-BAF3A41BB6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04" y="685800"/>
            <a:ext cx="7137853" cy="4880584"/>
          </a:xfrm>
        </p:spPr>
      </p:pic>
    </p:spTree>
    <p:extLst>
      <p:ext uri="{BB962C8B-B14F-4D97-AF65-F5344CB8AC3E}">
        <p14:creationId xmlns:p14="http://schemas.microsoft.com/office/powerpoint/2010/main" val="338705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C7495-CC63-4A9C-A687-EB432B39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961F2-F725-436F-BEF3-65540FE7C7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程序链接：</a:t>
            </a:r>
            <a:endParaRPr lang="en-US" altLang="zh-CN" dirty="0"/>
          </a:p>
          <a:p>
            <a:r>
              <a:rPr lang="en-US" altLang="zh-CN" dirty="0"/>
              <a:t>Processing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https://github.com/superliran/final-homework/blob/master/processing.md</a:t>
            </a:r>
            <a:endParaRPr lang="en-US" altLang="zh-CN" dirty="0"/>
          </a:p>
          <a:p>
            <a:r>
              <a:rPr lang="en-US" altLang="zh-CN" dirty="0">
                <a:cs typeface="Calibri" panose="020F0502020204030204" pitchFamily="34" charset="0"/>
              </a:rPr>
              <a:t>Arduino</a:t>
            </a:r>
            <a:r>
              <a:rPr lang="zh-CN" altLang="en-US" dirty="0">
                <a:cs typeface="Calibri" panose="020F0502020204030204" pitchFamily="34" charset="0"/>
              </a:rPr>
              <a:t>：</a:t>
            </a:r>
            <a:r>
              <a:rPr lang="en-US" altLang="zh-CN" dirty="0">
                <a:cs typeface="Calibri" panose="020F0502020204030204" pitchFamily="34" charset="0"/>
                <a:hlinkClick r:id="rId3"/>
              </a:rPr>
              <a:t>https://github.com/superliran/final-homework/blob/master/arduino.md</a:t>
            </a:r>
            <a:endParaRPr lang="en-US" altLang="zh-CN" dirty="0">
              <a:cs typeface="Calibri" panose="020F0502020204030204" pitchFamily="34" charset="0"/>
            </a:endParaRPr>
          </a:p>
          <a:p>
            <a:r>
              <a:rPr lang="zh-CN" altLang="en-US" dirty="0">
                <a:latin typeface="+mn-ea"/>
                <a:cs typeface="Calibri" panose="020F0502020204030204" pitchFamily="34" charset="0"/>
              </a:rPr>
              <a:t>完整视频：</a:t>
            </a:r>
            <a:r>
              <a:rPr lang="en-US" altLang="zh-CN" dirty="0">
                <a:latin typeface="+mj-lt"/>
                <a:cs typeface="Calibri" panose="020F0502020204030204" pitchFamily="34" charset="0"/>
                <a:hlinkClick r:id="rId4"/>
              </a:rPr>
              <a:t>http://pan.baidu.com/s/1cCjzAY</a:t>
            </a:r>
            <a:endParaRPr lang="en-US" altLang="zh-CN" dirty="0">
              <a:latin typeface="+mj-lt"/>
              <a:cs typeface="Calibri" panose="020F0502020204030204" pitchFamily="34" charset="0"/>
            </a:endParaRPr>
          </a:p>
          <a:p>
            <a:endParaRPr lang="zh-CN" altLang="en-US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29467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主要事件">
  <a:themeElements>
    <a:clrScheme name="主要事件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主要事件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事件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TM02900722[[fn=离子会议室]]</Template>
  <TotalTime>54</TotalTime>
  <Words>412</Words>
  <Application>Microsoft Office PowerPoint</Application>
  <PresentationFormat>宽屏</PresentationFormat>
  <Paragraphs>31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Impact</vt:lpstr>
      <vt:lpstr>Wingdings 2</vt:lpstr>
      <vt:lpstr>HDOfficeLightV0</vt:lpstr>
      <vt:lpstr>主要事件</vt:lpstr>
      <vt:lpstr>基于开源软硬件实现的简单游戏——打地鼠</vt:lpstr>
      <vt:lpstr>创作灵感</vt:lpstr>
      <vt:lpstr>设计说明</vt:lpstr>
      <vt:lpstr>制作过程</vt:lpstr>
      <vt:lpstr>制作过程</vt:lpstr>
      <vt:lpstr>使用材料</vt:lpstr>
      <vt:lpstr>效 果 展 示</vt:lpstr>
      <vt:lpstr>线路</vt:lpstr>
      <vt:lpstr>后记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基于开源软硬件实现的简单游戏——打地鼠</dc:title>
  <dc:creator>liran</dc:creator>
  <cp:lastModifiedBy>liran</cp:lastModifiedBy>
  <cp:revision>6</cp:revision>
  <dcterms:created xsi:type="dcterms:W3CDTF">2017-07-02T16:49:26Z</dcterms:created>
  <dcterms:modified xsi:type="dcterms:W3CDTF">2017-07-02T17:44:00Z</dcterms:modified>
</cp:coreProperties>
</file>